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400F-92FE-219D-7080-243DC5DA1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0E882-79CB-7B9B-E7B9-D5EF67C4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C993-F063-54DD-AB3B-676E2846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D0C18-89E5-252B-8DC5-7DE81847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82E6-1035-4668-68D6-4B4FF6F1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7397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A3EF-05F4-5387-67C0-E920F2DF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D5E2F-488E-1F74-8F81-2BF22C3A2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8A62-CD03-8DCE-A2A8-507BE1E7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F5AE-2D29-4A76-599F-36335703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1E0A2-DBBA-8380-275E-3F53D2A0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1570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710E7-4D55-483C-F0F4-7393A570C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AD2AC-E3C3-76B1-04F8-E31508C6D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6A7CC-AD8C-A575-DB21-E3C1543A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0223B-2581-A352-6F3D-F9FAFF72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79FC-6970-0C17-9C3A-CCEDA97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9914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550E-79E7-1E36-8BD2-2F65B63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EFAD-7A43-80BF-7F97-640E8281D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FD76-2EBA-4FF2-D6F6-2916A3FE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EC5CB-1355-0820-7955-9C139D35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D760-5092-7A46-5EFB-DBD5AAC0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2535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FB2-FCA9-2AEC-3667-89396C09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7864-8C40-A8EF-F6BF-C1C8088CA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D574-0EFD-0FE0-6953-17BCFC8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28E40-BDCB-0D00-24AF-DAC8C932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8928D-160F-2043-D02A-12D149DB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0984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312D-A7E1-149F-FC3D-88440B0B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CD9A-B9FA-F25C-2F06-A77FD0DE2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9E557-5541-A329-C27B-CA506B9E5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0FA8F-CC90-D84C-DDB0-76C6966F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5B3F-28E4-22CF-5C7C-7BFE93EC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B0209-A1E5-3FF3-377F-3027A80A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1562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A211-01D0-3CB4-D0A4-5095177F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09AD7-7612-62F6-A76A-FC5E87956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1ED57-765A-3FF5-D7CE-F96D7ACA4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64C82-278C-BD23-2407-13F3E7E67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159E8-BD72-695D-D8BB-305FAE38B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32B6E-5F60-9DED-26FC-0FFEA1CF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86472-EC0E-9CE6-B2CD-0C31ED21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26B0B-2443-28C6-63F8-AC7A6942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6695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D57D-8DDD-5DF1-18EB-67FE3AB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6FC0F-D3C3-5C14-8942-EE51F8B4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545B4-5822-45BD-1A89-476766C1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EB3C4-7494-EBDD-A97C-7388C057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4459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CCB03-1F33-0497-7579-1B76ED27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4E70-61A4-16D1-2610-356A3E08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D4D5D-09CB-13AB-7B03-FD155688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9657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863E-5306-1620-BE9C-90522665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0435-2ADB-EEA0-38EB-43F2059CE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54625-1D25-377D-651F-541B2157F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A418E-7C3A-EDCD-A191-BFD66DA9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42FA-6FC7-D507-07A5-330B4FA1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08664-25D2-EEB2-13FA-3DC41C8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5228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D0AA-ED25-E9E7-F34A-CA5B8C61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1F53D-5C3D-154F-32BA-F33AC773A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D6D32-B743-1107-8509-E761A5E17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795-B18F-64BC-D7F0-CF4BC690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E5C3D-B480-37A8-C2D9-5945D52D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EED09-B1BC-1958-7787-C9B95A72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9544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97977-41B5-3F7A-D430-8986DB01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00DD-B8B8-B6E7-2F59-2AAB7615E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17332-73E5-9956-C5AF-7F16C9B67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5F1FC-25A5-4D0A-A398-4B4A7A4F0E9E}" type="datetimeFigureOut">
              <a:rPr lang="en-NG" smtClean="0"/>
              <a:t>01/05/2023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84BD-73BE-1B02-EF05-A6B47FF1B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A96A-DBD4-BBFE-FDE5-BF8D8B2ED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2F017-D194-456A-9F97-EB22363E19B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225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DBA0E0D-4348-17A8-FBC9-1E3B14331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99838" l="4399" r="99165">
                        <a14:foregroundMark x1="49555" y1="13096" x2="49555" y2="13096"/>
                        <a14:foregroundMark x1="45713" y1="13339" x2="45713" y2="13339"/>
                        <a14:foregroundMark x1="52450" y1="13015" x2="62862" y2="15481"/>
                        <a14:foregroundMark x1="62862" y1="15481" x2="64699" y2="17017"/>
                        <a14:foregroundMark x1="36514" y1="26677" x2="36359" y2="27526"/>
                        <a14:foregroundMark x1="37088" y1="23535" x2="36610" y2="26152"/>
                        <a14:foregroundMark x1="37661" y1="20403" x2="37429" y2="21673"/>
                        <a14:foregroundMark x1="36813" y1="28649" x2="41258" y2="39652"/>
                        <a14:foregroundMark x1="36359" y1="27526" x2="36796" y2="28608"/>
                        <a14:foregroundMark x1="36245" y1="27162" x2="35858" y2="28375"/>
                        <a14:foregroundMark x1="39421" y1="17219" x2="36568" y2="26152"/>
                        <a14:foregroundMark x1="37242" y1="31828" x2="40813" y2="38561"/>
                        <a14:foregroundMark x1="40381" y1="16753" x2="36359" y2="21342"/>
                        <a14:foregroundMark x1="9744" y1="64794" x2="6347" y2="86217"/>
                        <a14:foregroundMark x1="5290" y1="69563" x2="4510" y2="76233"/>
                        <a14:foregroundMark x1="8185" y1="88238" x2="45434" y2="88884"/>
                        <a14:foregroundMark x1="45434" y1="88884" x2="46158" y2="89127"/>
                        <a14:foregroundMark x1="92873" y1="58448" x2="94265" y2="85449"/>
                        <a14:foregroundMark x1="99165" y1="75990" x2="99165" y2="75990"/>
                        <a14:foregroundMark x1="51225" y1="90461" x2="51225" y2="90461"/>
                        <a14:foregroundMark x1="76002" y1="90097" x2="84465" y2="89895"/>
                        <a14:foregroundMark x1="61915" y1="90542" x2="76058" y2="91754"/>
                        <a14:foregroundMark x1="76058" y1="91754" x2="66759" y2="94462"/>
                        <a14:foregroundMark x1="66759" y1="94462" x2="73441" y2="92563"/>
                        <a14:foregroundMark x1="81236" y1="95675" x2="81236" y2="95675"/>
                        <a14:foregroundMark x1="47717" y1="12652" x2="41004" y2="15601"/>
                        <a14:foregroundMark x1="47606" y1="12571" x2="40951" y2="15573"/>
                        <a14:foregroundMark x1="37472" y1="26516" x2="37806" y2="26839"/>
                        <a14:foregroundMark x1="19989" y1="99272" x2="26726" y2="99838"/>
                        <a14:backgroundMark x1="34855" y1="24333" x2="34688" y2="27405"/>
                        <a14:backgroundMark x1="38753" y1="16370" x2="37528" y2="17704"/>
                        <a14:backgroundMark x1="39198" y1="16128" x2="37305" y2="18513"/>
                        <a14:backgroundMark x1="39365" y1="16047" x2="39365" y2="16047"/>
                        <a14:backgroundMark x1="39644" y1="15926" x2="39644" y2="15926"/>
                        <a14:backgroundMark x1="39755" y1="15885" x2="39755" y2="15885"/>
                        <a14:backgroundMark x1="39644" y1="16209" x2="39644" y2="16209"/>
                        <a14:backgroundMark x1="35523" y1="22716" x2="35078" y2="25101"/>
                        <a14:backgroundMark x1="36247" y1="21544" x2="35969" y2="22878"/>
                        <a14:backgroundMark x1="35857" y1="21948" x2="35746" y2="23484"/>
                        <a14:backgroundMark x1="35635" y1="28779" x2="36303" y2="31932"/>
                        <a14:backgroundMark x1="35635" y1="28375" x2="35635" y2="28375"/>
                        <a14:backgroundMark x1="35523" y1="28779" x2="35468" y2="29426"/>
                        <a14:backgroundMark x1="36303" y1="26677" x2="36303" y2="26677"/>
                        <a14:backgroundMark x1="36247" y1="26152" x2="36247" y2="26152"/>
                        <a14:backgroundMark x1="36359" y1="26314" x2="36359" y2="26314"/>
                        <a14:backgroundMark x1="36080" y1="26960" x2="36080" y2="26960"/>
                        <a14:backgroundMark x1="35969" y1="27162" x2="35969" y2="27162"/>
                        <a14:backgroundMark x1="36359" y1="26880" x2="36359" y2="26880"/>
                        <a14:backgroundMark x1="36247" y1="27082" x2="36247" y2="27082"/>
                        <a14:backgroundMark x1="35969" y1="27203" x2="35857" y2="27284"/>
                        <a14:backgroundMark x1="36192" y1="21180" x2="36192" y2="21180"/>
                        <a14:backgroundMark x1="35969" y1="21948" x2="35969" y2="21948"/>
                        <a14:backgroundMark x1="36192" y1="21019" x2="35857" y2="21302"/>
                        <a14:backgroundMark x1="36470" y1="20372" x2="35913" y2="21625"/>
                        <a14:backgroundMark x1="37305" y1="18715" x2="35857" y2="21382"/>
                        <a14:backgroundMark x1="40479" y1="15319" x2="39365" y2="16209"/>
                        <a14:backgroundMark x1="36247" y1="21059" x2="36024" y2="21706"/>
                        <a14:backgroundMark x1="36359" y1="21140" x2="36247" y2="21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91" y="0"/>
            <a:ext cx="4977818" cy="6858000"/>
          </a:xfrm>
          <a:prstGeom prst="rect">
            <a:avLst/>
          </a:prstGeom>
          <a:ln>
            <a:noFill/>
          </a:ln>
          <a:effectLst>
            <a:outerShdw blurRad="50800" dist="50800" dir="10200000" algn="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99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4C60E0C0-A32F-4EC4-DAA0-CDDC7921FB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6000" l="4167" r="93000">
                        <a14:foregroundMark x1="33167" y1="9167" x2="37833" y2="9167"/>
                        <a14:foregroundMark x1="48333" y1="6167" x2="48333" y2="6167"/>
                        <a14:foregroundMark x1="93000" y1="47333" x2="93000" y2="47333"/>
                        <a14:foregroundMark x1="51000" y1="92667" x2="51000" y2="92667"/>
                        <a14:foregroundMark x1="50500" y1="96000" x2="50500" y2="96000"/>
                        <a14:foregroundMark x1="7333" y1="51000" x2="7333" y2="51000"/>
                        <a14:foregroundMark x1="4167" y1="50000" x2="4167" y2="50000"/>
                        <a14:backgroundMark x1="39833" y1="7667" x2="39833" y2="7667"/>
                        <a14:backgroundMark x1="92500" y1="41167" x2="92500" y2="41167"/>
                        <a14:backgroundMark x1="50833" y1="96500" x2="50833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57" y="83918"/>
            <a:ext cx="4192090" cy="419209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DBA0E0D-4348-17A8-FBC9-1E3B14331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9838" l="4399" r="99165">
                        <a14:foregroundMark x1="49555" y1="13096" x2="49555" y2="13096"/>
                        <a14:foregroundMark x1="45713" y1="13339" x2="45713" y2="13339"/>
                        <a14:foregroundMark x1="52450" y1="13015" x2="62862" y2="15481"/>
                        <a14:foregroundMark x1="62862" y1="15481" x2="64699" y2="17017"/>
                        <a14:foregroundMark x1="36514" y1="26677" x2="36359" y2="27526"/>
                        <a14:foregroundMark x1="37088" y1="23535" x2="36610" y2="26152"/>
                        <a14:foregroundMark x1="37661" y1="20403" x2="37429" y2="21673"/>
                        <a14:foregroundMark x1="36813" y1="28649" x2="41258" y2="39652"/>
                        <a14:foregroundMark x1="36359" y1="27526" x2="36796" y2="28608"/>
                        <a14:foregroundMark x1="36245" y1="27162" x2="35858" y2="28375"/>
                        <a14:foregroundMark x1="39421" y1="17219" x2="36568" y2="26152"/>
                        <a14:foregroundMark x1="37242" y1="31828" x2="40813" y2="38561"/>
                        <a14:foregroundMark x1="40381" y1="16753" x2="36359" y2="21342"/>
                        <a14:foregroundMark x1="9744" y1="64794" x2="6347" y2="86217"/>
                        <a14:foregroundMark x1="5290" y1="69563" x2="4510" y2="76233"/>
                        <a14:foregroundMark x1="8185" y1="88238" x2="45434" y2="88884"/>
                        <a14:foregroundMark x1="45434" y1="88884" x2="46158" y2="89127"/>
                        <a14:foregroundMark x1="92873" y1="58448" x2="94265" y2="85449"/>
                        <a14:foregroundMark x1="99165" y1="75990" x2="99165" y2="75990"/>
                        <a14:foregroundMark x1="51225" y1="90461" x2="51225" y2="90461"/>
                        <a14:foregroundMark x1="76002" y1="90097" x2="84465" y2="89895"/>
                        <a14:foregroundMark x1="61915" y1="90542" x2="76058" y2="91754"/>
                        <a14:foregroundMark x1="76058" y1="91754" x2="66759" y2="94462"/>
                        <a14:foregroundMark x1="66759" y1="94462" x2="73441" y2="92563"/>
                        <a14:foregroundMark x1="81236" y1="95675" x2="81236" y2="95675"/>
                        <a14:foregroundMark x1="47717" y1="12652" x2="41004" y2="15601"/>
                        <a14:foregroundMark x1="47606" y1="12571" x2="40951" y2="15573"/>
                        <a14:foregroundMark x1="37472" y1="26516" x2="37806" y2="26839"/>
                        <a14:foregroundMark x1="19989" y1="99272" x2="26726" y2="99838"/>
                        <a14:backgroundMark x1="34855" y1="24333" x2="34688" y2="27405"/>
                        <a14:backgroundMark x1="38753" y1="16370" x2="37528" y2="17704"/>
                        <a14:backgroundMark x1="39198" y1="16128" x2="37305" y2="18513"/>
                        <a14:backgroundMark x1="39365" y1="16047" x2="39365" y2="16047"/>
                        <a14:backgroundMark x1="39644" y1="15926" x2="39644" y2="15926"/>
                        <a14:backgroundMark x1="39755" y1="15885" x2="39755" y2="15885"/>
                        <a14:backgroundMark x1="39644" y1="16209" x2="39644" y2="16209"/>
                        <a14:backgroundMark x1="35523" y1="22716" x2="35078" y2="25101"/>
                        <a14:backgroundMark x1="36247" y1="21544" x2="35969" y2="22878"/>
                        <a14:backgroundMark x1="35857" y1="21948" x2="35746" y2="23484"/>
                        <a14:backgroundMark x1="35635" y1="28779" x2="36303" y2="31932"/>
                        <a14:backgroundMark x1="35635" y1="28375" x2="35635" y2="28375"/>
                        <a14:backgroundMark x1="35523" y1="28779" x2="35468" y2="29426"/>
                        <a14:backgroundMark x1="36303" y1="26677" x2="36303" y2="26677"/>
                        <a14:backgroundMark x1="36247" y1="26152" x2="36247" y2="26152"/>
                        <a14:backgroundMark x1="36359" y1="26314" x2="36359" y2="26314"/>
                        <a14:backgroundMark x1="36080" y1="26960" x2="36080" y2="26960"/>
                        <a14:backgroundMark x1="35969" y1="27162" x2="35969" y2="27162"/>
                        <a14:backgroundMark x1="36359" y1="26880" x2="36359" y2="26880"/>
                        <a14:backgroundMark x1="36247" y1="27082" x2="36247" y2="27082"/>
                        <a14:backgroundMark x1="35969" y1="27203" x2="35857" y2="27284"/>
                        <a14:backgroundMark x1="36192" y1="21180" x2="36192" y2="21180"/>
                        <a14:backgroundMark x1="35969" y1="21948" x2="35969" y2="21948"/>
                        <a14:backgroundMark x1="36192" y1="21019" x2="35857" y2="21302"/>
                        <a14:backgroundMark x1="36470" y1="20372" x2="35913" y2="21625"/>
                        <a14:backgroundMark x1="37305" y1="18715" x2="35857" y2="21382"/>
                        <a14:backgroundMark x1="40479" y1="15319" x2="39365" y2="16209"/>
                        <a14:backgroundMark x1="36247" y1="21059" x2="36024" y2="21706"/>
                        <a14:backgroundMark x1="36359" y1="21140" x2="36247" y2="21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91" y="0"/>
            <a:ext cx="4977818" cy="6858000"/>
          </a:xfrm>
          <a:prstGeom prst="rect">
            <a:avLst/>
          </a:prstGeom>
          <a:ln>
            <a:noFill/>
          </a:ln>
          <a:effectLst>
            <a:outerShdw blurRad="50800" dist="50800" dir="10200000" algn="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23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10ABEEC-207B-E112-6619-B434645D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6000" l="4167" r="93000">
                        <a14:foregroundMark x1="33167" y1="9167" x2="37833" y2="9167"/>
                        <a14:foregroundMark x1="48333" y1="6167" x2="48333" y2="6167"/>
                        <a14:foregroundMark x1="93000" y1="47333" x2="93000" y2="47333"/>
                        <a14:foregroundMark x1="51000" y1="92667" x2="51000" y2="92667"/>
                        <a14:foregroundMark x1="50500" y1="96000" x2="50500" y2="96000"/>
                        <a14:foregroundMark x1="7333" y1="51000" x2="7333" y2="51000"/>
                        <a14:foregroundMark x1="4167" y1="50000" x2="4167" y2="50000"/>
                        <a14:backgroundMark x1="39833" y1="7667" x2="39833" y2="7667"/>
                        <a14:backgroundMark x1="92500" y1="41167" x2="92500" y2="41167"/>
                        <a14:backgroundMark x1="50833" y1="96500" x2="50833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571857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B852E4-CF83-A461-5AFE-D2BCB8753B83}"/>
              </a:ext>
            </a:extLst>
          </p:cNvPr>
          <p:cNvGrpSpPr/>
          <p:nvPr/>
        </p:nvGrpSpPr>
        <p:grpSpPr>
          <a:xfrm>
            <a:off x="3769566" y="1334278"/>
            <a:ext cx="6433672" cy="3648269"/>
            <a:chOff x="3769566" y="1334278"/>
            <a:chExt cx="6433672" cy="3648269"/>
          </a:xfrm>
          <a:effectLst/>
        </p:grpSpPr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736ADDFA-79AA-44DA-83FD-8ED7F09D6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9950" y1="34000" x2="29950" y2="34000"/>
                          <a14:foregroundMark x1="31200" y1="32800" x2="28750" y2="34300"/>
                          <a14:foregroundMark x1="33350" y1="32100" x2="29000" y2="3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7" t="19456" r="26508" b="27347"/>
            <a:stretch/>
          </p:blipFill>
          <p:spPr>
            <a:xfrm>
              <a:off x="3769566" y="1334278"/>
              <a:ext cx="3937519" cy="364826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ADC4C7-534A-106F-C5A4-C0F292FD9AF0}"/>
                </a:ext>
              </a:extLst>
            </p:cNvPr>
            <p:cNvSpPr txBox="1"/>
            <p:nvPr/>
          </p:nvSpPr>
          <p:spPr>
            <a:xfrm>
              <a:off x="5210931" y="2497976"/>
              <a:ext cx="49923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rgbClr val="5F9EA0"/>
                  </a:solidFill>
                  <a:latin typeface="Rastanty Cortez" panose="02000506000000020003" pitchFamily="2" charset="0"/>
                  <a:cs typeface="Dreaming Outloud Script Pro" panose="03050502040304050704" pitchFamily="66" charset="0"/>
                </a:rPr>
                <a:t>Bolaji’s Hub</a:t>
              </a:r>
              <a:endParaRPr lang="en-NG" sz="11500" b="1" dirty="0">
                <a:solidFill>
                  <a:srgbClr val="5F9EA0"/>
                </a:solidFill>
                <a:latin typeface="Rastanty Cortez" panose="02000506000000020003" pitchFamily="2" charset="0"/>
                <a:cs typeface="Dreaming Outloud Script Pro" panose="030505020403040507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Rastanty Cortez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Mobolaji Ibine</dc:creator>
  <cp:lastModifiedBy>Mobolaji Ibine</cp:lastModifiedBy>
  <cp:revision>3</cp:revision>
  <dcterms:created xsi:type="dcterms:W3CDTF">2023-04-30T21:39:34Z</dcterms:created>
  <dcterms:modified xsi:type="dcterms:W3CDTF">2023-05-01T15:23:11Z</dcterms:modified>
</cp:coreProperties>
</file>